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Agrandir Wide Bold" panose="020B0604020202020204" charset="0"/>
      <p:regular r:id="rId8"/>
    </p:embeddedFont>
    <p:embeddedFont>
      <p:font typeface="Canva Sans" panose="020B0604020202020204" charset="0"/>
      <p:regular r:id="rId9"/>
    </p:embeddedFont>
    <p:embeddedFont>
      <p:font typeface="Canva Sans 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300" y="5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0.png"/><Relationship Id="rId5" Type="http://schemas.openxmlformats.org/officeDocument/2006/relationships/image" Target="../media/image12.png"/><Relationship Id="rId10" Type="http://schemas.openxmlformats.org/officeDocument/2006/relationships/image" Target="../media/image5.svg"/><Relationship Id="rId4" Type="http://schemas.openxmlformats.org/officeDocument/2006/relationships/image" Target="../media/image7.sv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0.png"/><Relationship Id="rId5" Type="http://schemas.openxmlformats.org/officeDocument/2006/relationships/image" Target="../media/image6.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p:spPr>
      </p:sp>
      <p:sp>
        <p:nvSpPr>
          <p:cNvPr id="3" name="Freeform 3"/>
          <p:cNvSpPr/>
          <p:nvPr/>
        </p:nvSpPr>
        <p:spPr>
          <a:xfrm>
            <a:off x="12523959" y="5783258"/>
            <a:ext cx="7620400" cy="5057048"/>
          </a:xfrm>
          <a:custGeom>
            <a:avLst/>
            <a:gdLst/>
            <a:ahLst/>
            <a:cxnLst/>
            <a:rect l="l" t="t" r="r" b="b"/>
            <a:pathLst>
              <a:path w="7620400" h="5057048">
                <a:moveTo>
                  <a:pt x="0" y="0"/>
                </a:moveTo>
                <a:lnTo>
                  <a:pt x="7620400" y="0"/>
                </a:lnTo>
                <a:lnTo>
                  <a:pt x="7620400" y="5057048"/>
                </a:lnTo>
                <a:lnTo>
                  <a:pt x="0" y="50570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890387" y="465006"/>
            <a:ext cx="7620400" cy="5318252"/>
          </a:xfrm>
          <a:custGeom>
            <a:avLst/>
            <a:gdLst/>
            <a:ahLst/>
            <a:cxnLst/>
            <a:rect l="l" t="t" r="r" b="b"/>
            <a:pathLst>
              <a:path w="7620400" h="5318252">
                <a:moveTo>
                  <a:pt x="0" y="0"/>
                </a:moveTo>
                <a:lnTo>
                  <a:pt x="7620400" y="0"/>
                </a:lnTo>
                <a:lnTo>
                  <a:pt x="7620400" y="5318252"/>
                </a:lnTo>
                <a:lnTo>
                  <a:pt x="0" y="5318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23959" y="5464155"/>
            <a:ext cx="978171" cy="638206"/>
          </a:xfrm>
          <a:custGeom>
            <a:avLst/>
            <a:gdLst/>
            <a:ahLst/>
            <a:cxnLst/>
            <a:rect l="l" t="t" r="r" b="b"/>
            <a:pathLst>
              <a:path w="978171" h="638206">
                <a:moveTo>
                  <a:pt x="0" y="0"/>
                </a:moveTo>
                <a:lnTo>
                  <a:pt x="978170" y="0"/>
                </a:lnTo>
                <a:lnTo>
                  <a:pt x="978170" y="638206"/>
                </a:lnTo>
                <a:lnTo>
                  <a:pt x="0" y="638206"/>
                </a:lnTo>
                <a:lnTo>
                  <a:pt x="0" y="0"/>
                </a:lnTo>
                <a:close/>
              </a:path>
            </a:pathLst>
          </a:custGeom>
          <a:blipFill>
            <a:blip r:embed="rId7">
              <a:extLst>
                <a:ext uri="{96DAC541-7B7A-43D3-8B79-37D633B846F1}">
                  <asvg:svgBlip xmlns:asvg="http://schemas.microsoft.com/office/drawing/2016/SVG/main" r:embed="rId8"/>
                </a:ext>
              </a:extLst>
            </a:blip>
            <a:stretch>
              <a:fillRect l="-490781" r="-417333" b="-978338"/>
            </a:stretch>
          </a:blipFill>
        </p:spPr>
      </p:sp>
      <p:sp>
        <p:nvSpPr>
          <p:cNvPr id="6" name="TextBox 6"/>
          <p:cNvSpPr txBox="1"/>
          <p:nvPr/>
        </p:nvSpPr>
        <p:spPr>
          <a:xfrm>
            <a:off x="1028700" y="3749979"/>
            <a:ext cx="9471495" cy="2748942"/>
          </a:xfrm>
          <a:prstGeom prst="rect">
            <a:avLst/>
          </a:prstGeom>
        </p:spPr>
        <p:txBody>
          <a:bodyPr lIns="0" tIns="0" rIns="0" bIns="0" rtlCol="0" anchor="t">
            <a:spAutoFit/>
          </a:bodyPr>
          <a:lstStyle/>
          <a:p>
            <a:pPr algn="l">
              <a:lnSpc>
                <a:spcPts val="9382"/>
              </a:lnSpc>
            </a:pPr>
            <a:r>
              <a:rPr lang="en-US" sz="9981" b="1" dirty="0">
                <a:solidFill>
                  <a:srgbClr val="476AE3"/>
                </a:solidFill>
                <a:latin typeface="Agrandir Wide Bold"/>
                <a:ea typeface="Agrandir Wide Bold"/>
                <a:cs typeface="Agrandir Wide Bold"/>
                <a:sym typeface="Agrandir Wide Bold"/>
              </a:rPr>
              <a:t>Registration </a:t>
            </a:r>
          </a:p>
          <a:p>
            <a:pPr algn="l">
              <a:lnSpc>
                <a:spcPts val="9382"/>
              </a:lnSpc>
            </a:pPr>
            <a:r>
              <a:rPr lang="en-US" sz="9981" b="1" dirty="0">
                <a:solidFill>
                  <a:srgbClr val="476AE3"/>
                </a:solidFill>
                <a:latin typeface="Agrandir Wide Bold"/>
                <a:ea typeface="Agrandir Wide Bold"/>
                <a:cs typeface="Agrandir Wide Bold"/>
                <a:sym typeface="Agrandir Wide Bold"/>
              </a:rPr>
              <a:t>form</a:t>
            </a:r>
          </a:p>
        </p:txBody>
      </p:sp>
      <p:sp>
        <p:nvSpPr>
          <p:cNvPr id="7" name="Freeform 7"/>
          <p:cNvSpPr/>
          <p:nvPr/>
        </p:nvSpPr>
        <p:spPr>
          <a:xfrm rot="5400000">
            <a:off x="2728020" y="1591562"/>
            <a:ext cx="625804" cy="2439335"/>
          </a:xfrm>
          <a:custGeom>
            <a:avLst/>
            <a:gdLst/>
            <a:ahLst/>
            <a:cxnLst/>
            <a:rect l="l" t="t" r="r" b="b"/>
            <a:pathLst>
              <a:path w="625804" h="2439335">
                <a:moveTo>
                  <a:pt x="0" y="0"/>
                </a:moveTo>
                <a:lnTo>
                  <a:pt x="625804" y="0"/>
                </a:lnTo>
                <a:lnTo>
                  <a:pt x="625804" y="2439336"/>
                </a:lnTo>
                <a:lnTo>
                  <a:pt x="0" y="2439336"/>
                </a:lnTo>
                <a:lnTo>
                  <a:pt x="0" y="0"/>
                </a:lnTo>
                <a:close/>
              </a:path>
            </a:pathLst>
          </a:custGeom>
          <a:blipFill>
            <a:blip r:embed="rId9">
              <a:extLst>
                <a:ext uri="{96DAC541-7B7A-43D3-8B79-37D633B846F1}">
                  <asvg:svgBlip xmlns:asvg="http://schemas.microsoft.com/office/drawing/2016/SVG/main" r:embed="rId10"/>
                </a:ext>
              </a:extLst>
            </a:blip>
            <a:stretch>
              <a:fillRect t="-38762" r="-787970" b="-63175"/>
            </a:stretch>
          </a:blipFill>
        </p:spPr>
      </p:sp>
      <p:pic>
        <p:nvPicPr>
          <p:cNvPr id="9" name="Picture 8">
            <a:extLst>
              <a:ext uri="{FF2B5EF4-FFF2-40B4-BE49-F238E27FC236}">
                <a16:creationId xmlns:a16="http://schemas.microsoft.com/office/drawing/2014/main" id="{627EB1DA-FFC0-3534-050E-B55DCE8564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112" y="-1311673"/>
            <a:ext cx="3810000" cy="381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a:ln cap="sq">
            <a:noFill/>
            <a:prstDash val="solid"/>
            <a:miter/>
          </a:ln>
        </p:spPr>
      </p:sp>
      <p:sp>
        <p:nvSpPr>
          <p:cNvPr id="3" name="Freeform 3"/>
          <p:cNvSpPr/>
          <p:nvPr/>
        </p:nvSpPr>
        <p:spPr>
          <a:xfrm>
            <a:off x="1028700" y="1133565"/>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3">
              <a:extLst>
                <a:ext uri="{96DAC541-7B7A-43D3-8B79-37D633B846F1}">
                  <asvg:svgBlip xmlns:asvg="http://schemas.microsoft.com/office/drawing/2016/SVG/main" r:embed="rId4"/>
                </a:ext>
              </a:extLst>
            </a:blip>
            <a:stretch>
              <a:fillRect l="-490781" r="-417333" b="-978338"/>
            </a:stretch>
          </a:blipFill>
        </p:spPr>
      </p:sp>
      <p:sp>
        <p:nvSpPr>
          <p:cNvPr id="4" name="Freeform 4"/>
          <p:cNvSpPr/>
          <p:nvPr/>
        </p:nvSpPr>
        <p:spPr>
          <a:xfrm rot="5400000">
            <a:off x="15632722" y="-24229"/>
            <a:ext cx="810924" cy="2916783"/>
          </a:xfrm>
          <a:custGeom>
            <a:avLst/>
            <a:gdLst/>
            <a:ahLst/>
            <a:cxnLst/>
            <a:rect l="l" t="t" r="r" b="b"/>
            <a:pathLst>
              <a:path w="810924" h="2916783">
                <a:moveTo>
                  <a:pt x="0" y="0"/>
                </a:moveTo>
                <a:lnTo>
                  <a:pt x="810924" y="0"/>
                </a:lnTo>
                <a:lnTo>
                  <a:pt x="810924" y="2916783"/>
                </a:lnTo>
                <a:lnTo>
                  <a:pt x="0" y="2916783"/>
                </a:lnTo>
                <a:lnTo>
                  <a:pt x="0" y="0"/>
                </a:lnTo>
                <a:close/>
              </a:path>
            </a:pathLst>
          </a:custGeom>
          <a:blipFill>
            <a:blip r:embed="rId5">
              <a:extLst>
                <a:ext uri="{96DAC541-7B7A-43D3-8B79-37D633B846F1}">
                  <asvg:svgBlip xmlns:asvg="http://schemas.microsoft.com/office/drawing/2016/SVG/main" r:embed="rId6"/>
                </a:ext>
              </a:extLst>
            </a:blip>
            <a:stretch>
              <a:fillRect r="-457698" b="-53955"/>
            </a:stretch>
          </a:blipFill>
        </p:spPr>
      </p:sp>
      <p:sp>
        <p:nvSpPr>
          <p:cNvPr id="5" name="Freeform 5"/>
          <p:cNvSpPr/>
          <p:nvPr/>
        </p:nvSpPr>
        <p:spPr>
          <a:xfrm>
            <a:off x="16281129" y="8649223"/>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3">
              <a:extLst>
                <a:ext uri="{96DAC541-7B7A-43D3-8B79-37D633B846F1}">
                  <asvg:svgBlip xmlns:asvg="http://schemas.microsoft.com/office/drawing/2016/SVG/main" r:embed="rId4"/>
                </a:ext>
              </a:extLst>
            </a:blip>
            <a:stretch>
              <a:fillRect l="-490781" r="-417333" b="-978338"/>
            </a:stretch>
          </a:blipFill>
        </p:spPr>
      </p:sp>
      <p:sp>
        <p:nvSpPr>
          <p:cNvPr id="6" name="Freeform 6"/>
          <p:cNvSpPr/>
          <p:nvPr/>
        </p:nvSpPr>
        <p:spPr>
          <a:xfrm rot="5400000">
            <a:off x="368601" y="8107408"/>
            <a:ext cx="590516" cy="2301785"/>
          </a:xfrm>
          <a:custGeom>
            <a:avLst/>
            <a:gdLst/>
            <a:ahLst/>
            <a:cxnLst/>
            <a:rect l="l" t="t" r="r" b="b"/>
            <a:pathLst>
              <a:path w="590516" h="2301785">
                <a:moveTo>
                  <a:pt x="0" y="0"/>
                </a:moveTo>
                <a:lnTo>
                  <a:pt x="590516" y="0"/>
                </a:lnTo>
                <a:lnTo>
                  <a:pt x="590516" y="2301784"/>
                </a:lnTo>
                <a:lnTo>
                  <a:pt x="0" y="2301784"/>
                </a:lnTo>
                <a:lnTo>
                  <a:pt x="0" y="0"/>
                </a:lnTo>
                <a:close/>
              </a:path>
            </a:pathLst>
          </a:custGeom>
          <a:blipFill>
            <a:blip r:embed="rId7">
              <a:extLst>
                <a:ext uri="{96DAC541-7B7A-43D3-8B79-37D633B846F1}">
                  <asvg:svgBlip xmlns:asvg="http://schemas.microsoft.com/office/drawing/2016/SVG/main" r:embed="rId8"/>
                </a:ext>
              </a:extLst>
            </a:blip>
            <a:stretch>
              <a:fillRect t="-38762" r="-787970" b="-63175"/>
            </a:stretch>
          </a:blipFill>
        </p:spPr>
      </p:sp>
      <p:sp>
        <p:nvSpPr>
          <p:cNvPr id="7" name="TextBox 7"/>
          <p:cNvSpPr txBox="1"/>
          <p:nvPr/>
        </p:nvSpPr>
        <p:spPr>
          <a:xfrm>
            <a:off x="4772145" y="1684636"/>
            <a:ext cx="8743709" cy="1863736"/>
          </a:xfrm>
          <a:prstGeom prst="rect">
            <a:avLst/>
          </a:prstGeom>
        </p:spPr>
        <p:txBody>
          <a:bodyPr lIns="0" tIns="0" rIns="0" bIns="0" rtlCol="0" anchor="t">
            <a:spAutoFit/>
          </a:bodyPr>
          <a:lstStyle/>
          <a:p>
            <a:pPr algn="ctr">
              <a:lnSpc>
                <a:spcPts val="11298"/>
              </a:lnSpc>
            </a:pPr>
            <a:r>
              <a:rPr lang="en-US" sz="12019" b="1" dirty="0">
                <a:solidFill>
                  <a:srgbClr val="476AE3"/>
                </a:solidFill>
                <a:latin typeface="Agrandir Wide Bold"/>
                <a:ea typeface="Agrandir Wide Bold"/>
                <a:cs typeface="Agrandir Wide Bold"/>
                <a:sym typeface="Agrandir Wide Bold"/>
              </a:rPr>
              <a:t>The Team</a:t>
            </a:r>
          </a:p>
        </p:txBody>
      </p:sp>
      <p:sp>
        <p:nvSpPr>
          <p:cNvPr id="8" name="TextBox 8"/>
          <p:cNvSpPr txBox="1"/>
          <p:nvPr/>
        </p:nvSpPr>
        <p:spPr>
          <a:xfrm>
            <a:off x="648368" y="7172030"/>
            <a:ext cx="4671004" cy="963930"/>
          </a:xfrm>
          <a:prstGeom prst="rect">
            <a:avLst/>
          </a:prstGeom>
        </p:spPr>
        <p:txBody>
          <a:bodyPr lIns="0" tIns="0" rIns="0" bIns="0" rtlCol="0" anchor="t">
            <a:spAutoFit/>
          </a:bodyPr>
          <a:lstStyle/>
          <a:p>
            <a:pPr algn="ctr">
              <a:lnSpc>
                <a:spcPts val="3509"/>
              </a:lnSpc>
            </a:pPr>
            <a:r>
              <a:rPr lang="en-US" sz="3000" b="1" dirty="0">
                <a:solidFill>
                  <a:srgbClr val="476AE3"/>
                </a:solidFill>
                <a:latin typeface="Agrandir Wide Bold"/>
                <a:ea typeface="Agrandir Wide Bold"/>
                <a:cs typeface="Agrandir Wide Bold"/>
                <a:sym typeface="Agrandir Wide Bold"/>
              </a:rPr>
              <a:t>SUJAL GARG</a:t>
            </a:r>
          </a:p>
          <a:p>
            <a:pPr algn="ctr">
              <a:lnSpc>
                <a:spcPts val="3509"/>
              </a:lnSpc>
            </a:pPr>
            <a:r>
              <a:rPr lang="en-US" sz="3000" b="1" dirty="0">
                <a:solidFill>
                  <a:srgbClr val="476AE3"/>
                </a:solidFill>
                <a:latin typeface="Agrandir Wide Bold"/>
                <a:ea typeface="Agrandir Wide Bold"/>
                <a:cs typeface="Agrandir Wide Bold"/>
                <a:sym typeface="Agrandir Wide Bold"/>
              </a:rPr>
              <a:t>2310992143</a:t>
            </a:r>
          </a:p>
        </p:txBody>
      </p:sp>
      <p:sp>
        <p:nvSpPr>
          <p:cNvPr id="9" name="TextBox 9"/>
          <p:cNvSpPr txBox="1"/>
          <p:nvPr/>
        </p:nvSpPr>
        <p:spPr>
          <a:xfrm>
            <a:off x="648368" y="5991737"/>
            <a:ext cx="4401434" cy="429411"/>
          </a:xfrm>
          <a:prstGeom prst="rect">
            <a:avLst/>
          </a:prstGeom>
        </p:spPr>
        <p:txBody>
          <a:bodyPr lIns="0" tIns="0" rIns="0" bIns="0" rtlCol="0" anchor="t">
            <a:spAutoFit/>
          </a:bodyPr>
          <a:lstStyle/>
          <a:p>
            <a:pPr marL="0" lvl="1" indent="0" algn="ctr">
              <a:lnSpc>
                <a:spcPts val="3208"/>
              </a:lnSpc>
              <a:spcBef>
                <a:spcPct val="0"/>
              </a:spcBef>
            </a:pPr>
            <a:r>
              <a:rPr lang="en-US" sz="3208" b="1" dirty="0">
                <a:latin typeface="Canva Sans Bold"/>
                <a:ea typeface="Canva Sans Bold"/>
                <a:cs typeface="Canva Sans Bold"/>
                <a:sym typeface="Canva Sans Bold"/>
              </a:rPr>
              <a:t>Co Team Members</a:t>
            </a:r>
          </a:p>
        </p:txBody>
      </p:sp>
      <p:sp>
        <p:nvSpPr>
          <p:cNvPr id="10" name="TextBox 10"/>
          <p:cNvSpPr txBox="1"/>
          <p:nvPr/>
        </p:nvSpPr>
        <p:spPr>
          <a:xfrm>
            <a:off x="6414112" y="7172030"/>
            <a:ext cx="5459775" cy="963930"/>
          </a:xfrm>
          <a:prstGeom prst="rect">
            <a:avLst/>
          </a:prstGeom>
        </p:spPr>
        <p:txBody>
          <a:bodyPr lIns="0" tIns="0" rIns="0" bIns="0" rtlCol="0" anchor="t">
            <a:spAutoFit/>
          </a:bodyPr>
          <a:lstStyle/>
          <a:p>
            <a:pPr algn="ctr">
              <a:lnSpc>
                <a:spcPts val="3509"/>
              </a:lnSpc>
            </a:pPr>
            <a:r>
              <a:rPr lang="en-US" sz="3000" b="1" dirty="0">
                <a:solidFill>
                  <a:srgbClr val="476AE3"/>
                </a:solidFill>
                <a:latin typeface="Agrandir Wide Bold"/>
                <a:ea typeface="Agrandir Wide Bold"/>
                <a:cs typeface="Agrandir Wide Bold"/>
                <a:sym typeface="Agrandir Wide Bold"/>
              </a:rPr>
              <a:t>NAMAN SINGH</a:t>
            </a:r>
          </a:p>
          <a:p>
            <a:pPr algn="ctr">
              <a:lnSpc>
                <a:spcPts val="3509"/>
              </a:lnSpc>
            </a:pPr>
            <a:r>
              <a:rPr lang="en-US" sz="3000" b="1" dirty="0">
                <a:solidFill>
                  <a:srgbClr val="476AE3"/>
                </a:solidFill>
                <a:latin typeface="Agrandir Wide Bold"/>
                <a:ea typeface="Agrandir Wide Bold"/>
                <a:cs typeface="Agrandir Wide Bold"/>
                <a:sym typeface="Agrandir Wide Bold"/>
              </a:rPr>
              <a:t>2310992160</a:t>
            </a:r>
          </a:p>
        </p:txBody>
      </p:sp>
      <p:sp>
        <p:nvSpPr>
          <p:cNvPr id="11" name="TextBox 11"/>
          <p:cNvSpPr txBox="1"/>
          <p:nvPr/>
        </p:nvSpPr>
        <p:spPr>
          <a:xfrm>
            <a:off x="95525" y="4436876"/>
            <a:ext cx="5507120" cy="1011936"/>
          </a:xfrm>
          <a:prstGeom prst="rect">
            <a:avLst/>
          </a:prstGeom>
        </p:spPr>
        <p:txBody>
          <a:bodyPr lIns="0" tIns="0" rIns="0" bIns="0" rtlCol="0" anchor="t">
            <a:spAutoFit/>
          </a:bodyPr>
          <a:lstStyle/>
          <a:p>
            <a:pPr algn="ctr">
              <a:lnSpc>
                <a:spcPts val="3626"/>
              </a:lnSpc>
            </a:pPr>
            <a:r>
              <a:rPr lang="en-US" sz="3099" b="1" dirty="0">
                <a:solidFill>
                  <a:srgbClr val="476AE3"/>
                </a:solidFill>
                <a:latin typeface="Agrandir Wide Bold"/>
                <a:ea typeface="Agrandir Wide Bold"/>
                <a:cs typeface="Agrandir Wide Bold"/>
                <a:sym typeface="Agrandir Wide Bold"/>
              </a:rPr>
              <a:t>MANIK LAKHANPAL  2310992142</a:t>
            </a:r>
          </a:p>
        </p:txBody>
      </p:sp>
      <p:sp>
        <p:nvSpPr>
          <p:cNvPr id="12" name="TextBox 12"/>
          <p:cNvSpPr txBox="1"/>
          <p:nvPr/>
        </p:nvSpPr>
        <p:spPr>
          <a:xfrm>
            <a:off x="1028700" y="3605523"/>
            <a:ext cx="3640770" cy="429411"/>
          </a:xfrm>
          <a:prstGeom prst="rect">
            <a:avLst/>
          </a:prstGeom>
        </p:spPr>
        <p:txBody>
          <a:bodyPr lIns="0" tIns="0" rIns="0" bIns="0" rtlCol="0" anchor="t">
            <a:spAutoFit/>
          </a:bodyPr>
          <a:lstStyle/>
          <a:p>
            <a:pPr marL="0" lvl="1" indent="0" algn="ctr">
              <a:lnSpc>
                <a:spcPts val="3208"/>
              </a:lnSpc>
              <a:spcBef>
                <a:spcPct val="0"/>
              </a:spcBef>
            </a:pPr>
            <a:r>
              <a:rPr lang="en-US" sz="3208" b="1" dirty="0">
                <a:latin typeface="Canva Sans Bold"/>
                <a:ea typeface="Canva Sans Bold"/>
                <a:cs typeface="Canva Sans Bold"/>
                <a:sym typeface="Canva Sans Bold"/>
              </a:rPr>
              <a:t>Team Leader</a:t>
            </a:r>
          </a:p>
        </p:txBody>
      </p:sp>
      <p:sp>
        <p:nvSpPr>
          <p:cNvPr id="13" name="TextBox 13"/>
          <p:cNvSpPr txBox="1"/>
          <p:nvPr/>
        </p:nvSpPr>
        <p:spPr>
          <a:xfrm>
            <a:off x="12036800" y="7172030"/>
            <a:ext cx="5459775" cy="963930"/>
          </a:xfrm>
          <a:prstGeom prst="rect">
            <a:avLst/>
          </a:prstGeom>
        </p:spPr>
        <p:txBody>
          <a:bodyPr lIns="0" tIns="0" rIns="0" bIns="0" rtlCol="0" anchor="t">
            <a:spAutoFit/>
          </a:bodyPr>
          <a:lstStyle/>
          <a:p>
            <a:pPr algn="ctr">
              <a:lnSpc>
                <a:spcPts val="3509"/>
              </a:lnSpc>
            </a:pPr>
            <a:r>
              <a:rPr lang="en-US" sz="3000" b="1" dirty="0">
                <a:solidFill>
                  <a:srgbClr val="476AE3"/>
                </a:solidFill>
                <a:latin typeface="Agrandir Wide Bold"/>
                <a:ea typeface="Agrandir Wide Bold"/>
                <a:cs typeface="Agrandir Wide Bold"/>
                <a:sym typeface="Agrandir Wide Bold"/>
              </a:rPr>
              <a:t>OJASV JINDAL</a:t>
            </a:r>
          </a:p>
          <a:p>
            <a:pPr algn="ctr">
              <a:lnSpc>
                <a:spcPts val="3509"/>
              </a:lnSpc>
            </a:pPr>
            <a:r>
              <a:rPr lang="en-US" sz="3000" b="1" dirty="0">
                <a:solidFill>
                  <a:srgbClr val="476AE3"/>
                </a:solidFill>
                <a:latin typeface="Agrandir Wide Bold"/>
                <a:ea typeface="Agrandir Wide Bold"/>
                <a:cs typeface="Agrandir Wide Bold"/>
                <a:sym typeface="Agrandir Wide Bold"/>
              </a:rPr>
              <a:t>2310992169</a:t>
            </a:r>
          </a:p>
        </p:txBody>
      </p:sp>
      <p:sp>
        <p:nvSpPr>
          <p:cNvPr id="14" name="Freeform 14"/>
          <p:cNvSpPr/>
          <p:nvPr/>
        </p:nvSpPr>
        <p:spPr>
          <a:xfrm>
            <a:off x="7771978" y="3239597"/>
            <a:ext cx="5743876" cy="4008633"/>
          </a:xfrm>
          <a:custGeom>
            <a:avLst/>
            <a:gdLst/>
            <a:ahLst/>
            <a:cxnLst/>
            <a:rect l="l" t="t" r="r" b="b"/>
            <a:pathLst>
              <a:path w="5743876" h="4008633">
                <a:moveTo>
                  <a:pt x="0" y="0"/>
                </a:moveTo>
                <a:lnTo>
                  <a:pt x="5743877" y="0"/>
                </a:lnTo>
                <a:lnTo>
                  <a:pt x="5743877" y="4008633"/>
                </a:lnTo>
                <a:lnTo>
                  <a:pt x="0" y="40086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15" name="Picture 14">
            <a:extLst>
              <a:ext uri="{FF2B5EF4-FFF2-40B4-BE49-F238E27FC236}">
                <a16:creationId xmlns:a16="http://schemas.microsoft.com/office/drawing/2014/main" id="{31E7AC25-873B-C244-FBC8-28024067BD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112" y="-1311673"/>
            <a:ext cx="3810000" cy="3810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p:spPr>
      </p:sp>
      <p:sp>
        <p:nvSpPr>
          <p:cNvPr id="3" name="Freeform 3"/>
          <p:cNvSpPr/>
          <p:nvPr/>
        </p:nvSpPr>
        <p:spPr>
          <a:xfrm>
            <a:off x="-705683" y="2893214"/>
            <a:ext cx="7620400" cy="5057048"/>
          </a:xfrm>
          <a:custGeom>
            <a:avLst/>
            <a:gdLst/>
            <a:ahLst/>
            <a:cxnLst/>
            <a:rect l="l" t="t" r="r" b="b"/>
            <a:pathLst>
              <a:path w="7620400" h="5057048">
                <a:moveTo>
                  <a:pt x="0" y="0"/>
                </a:moveTo>
                <a:lnTo>
                  <a:pt x="7620400" y="0"/>
                </a:lnTo>
                <a:lnTo>
                  <a:pt x="7620400" y="5057048"/>
                </a:lnTo>
                <a:lnTo>
                  <a:pt x="0" y="50570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856275" y="2060633"/>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5">
              <a:extLst>
                <a:ext uri="{96DAC541-7B7A-43D3-8B79-37D633B846F1}">
                  <asvg:svgBlip xmlns:asvg="http://schemas.microsoft.com/office/drawing/2016/SVG/main" r:embed="rId6"/>
                </a:ext>
              </a:extLst>
            </a:blip>
            <a:stretch>
              <a:fillRect l="-490781" r="-417333" b="-978338"/>
            </a:stretch>
          </a:blipFill>
        </p:spPr>
      </p:sp>
      <p:sp>
        <p:nvSpPr>
          <p:cNvPr id="5" name="TextBox 5"/>
          <p:cNvSpPr txBox="1"/>
          <p:nvPr/>
        </p:nvSpPr>
        <p:spPr>
          <a:xfrm>
            <a:off x="7416504" y="1599677"/>
            <a:ext cx="8743709" cy="3291981"/>
          </a:xfrm>
          <a:prstGeom prst="rect">
            <a:avLst/>
          </a:prstGeom>
        </p:spPr>
        <p:txBody>
          <a:bodyPr lIns="0" tIns="0" rIns="0" bIns="0" rtlCol="0" anchor="t">
            <a:spAutoFit/>
          </a:bodyPr>
          <a:lstStyle/>
          <a:p>
            <a:pPr algn="l">
              <a:lnSpc>
                <a:spcPts val="11298"/>
              </a:lnSpc>
            </a:pPr>
            <a:r>
              <a:rPr lang="en-US" sz="12019" b="1" dirty="0">
                <a:solidFill>
                  <a:srgbClr val="476AE3"/>
                </a:solidFill>
                <a:latin typeface="Agrandir Wide Bold"/>
                <a:ea typeface="Agrandir Wide Bold"/>
                <a:cs typeface="Agrandir Wide Bold"/>
                <a:sym typeface="Agrandir Wide Bold"/>
              </a:rPr>
              <a:t>Project Overview</a:t>
            </a:r>
          </a:p>
        </p:txBody>
      </p:sp>
      <p:sp>
        <p:nvSpPr>
          <p:cNvPr id="6" name="TextBox 6"/>
          <p:cNvSpPr txBox="1"/>
          <p:nvPr/>
        </p:nvSpPr>
        <p:spPr>
          <a:xfrm>
            <a:off x="7437111" y="5114925"/>
            <a:ext cx="9066283" cy="2586990"/>
          </a:xfrm>
          <a:prstGeom prst="rect">
            <a:avLst/>
          </a:prstGeom>
        </p:spPr>
        <p:txBody>
          <a:bodyPr lIns="0" tIns="0" rIns="0" bIns="0" rtlCol="0" anchor="t">
            <a:spAutoFit/>
          </a:bodyPr>
          <a:lstStyle/>
          <a:p>
            <a:pPr marL="0" lvl="0" indent="0" algn="l">
              <a:lnSpc>
                <a:spcPts val="2969"/>
              </a:lnSpc>
              <a:spcBef>
                <a:spcPct val="0"/>
              </a:spcBef>
            </a:pPr>
            <a:r>
              <a:rPr lang="en-US" sz="2199" spc="131" dirty="0">
                <a:solidFill>
                  <a:srgbClr val="000000"/>
                </a:solidFill>
                <a:latin typeface="Canva Sans"/>
                <a:ea typeface="Canva Sans"/>
                <a:cs typeface="Canva Sans"/>
                <a:sym typeface="Canva Sans"/>
              </a:rPr>
              <a:t>A registration form is used to collect essential information from users to create their accounts or profiles. It typically includes fields for name, email, password, and contact details. This form ensures secure access, personalized services, and helps maintain accurate user records. By filling out the registration form, users can gain access to exclusive features, updates, and a tailored experience.</a:t>
            </a:r>
          </a:p>
        </p:txBody>
      </p:sp>
      <p:sp>
        <p:nvSpPr>
          <p:cNvPr id="7" name="Freeform 7"/>
          <p:cNvSpPr/>
          <p:nvPr/>
        </p:nvSpPr>
        <p:spPr>
          <a:xfrm rot="5400000">
            <a:off x="15788678" y="63874"/>
            <a:ext cx="743071" cy="2672723"/>
          </a:xfrm>
          <a:custGeom>
            <a:avLst/>
            <a:gdLst/>
            <a:ahLst/>
            <a:cxnLst/>
            <a:rect l="l" t="t" r="r" b="b"/>
            <a:pathLst>
              <a:path w="743071" h="2672723">
                <a:moveTo>
                  <a:pt x="0" y="0"/>
                </a:moveTo>
                <a:lnTo>
                  <a:pt x="743071" y="0"/>
                </a:lnTo>
                <a:lnTo>
                  <a:pt x="743071" y="2672723"/>
                </a:lnTo>
                <a:lnTo>
                  <a:pt x="0" y="2672723"/>
                </a:lnTo>
                <a:lnTo>
                  <a:pt x="0" y="0"/>
                </a:lnTo>
                <a:close/>
              </a:path>
            </a:pathLst>
          </a:custGeom>
          <a:blipFill>
            <a:blip r:embed="rId7">
              <a:extLst>
                <a:ext uri="{96DAC541-7B7A-43D3-8B79-37D633B846F1}">
                  <asvg:svgBlip xmlns:asvg="http://schemas.microsoft.com/office/drawing/2016/SVG/main" r:embed="rId8"/>
                </a:ext>
              </a:extLst>
            </a:blip>
            <a:stretch>
              <a:fillRect r="-457698" b="-53955"/>
            </a:stretch>
          </a:blipFill>
        </p:spPr>
      </p:sp>
      <p:sp>
        <p:nvSpPr>
          <p:cNvPr id="8" name="Freeform 8"/>
          <p:cNvSpPr/>
          <p:nvPr/>
        </p:nvSpPr>
        <p:spPr>
          <a:xfrm>
            <a:off x="16281129" y="8649223"/>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5">
              <a:extLst>
                <a:ext uri="{96DAC541-7B7A-43D3-8B79-37D633B846F1}">
                  <asvg:svgBlip xmlns:asvg="http://schemas.microsoft.com/office/drawing/2016/SVG/main" r:embed="rId6"/>
                </a:ext>
              </a:extLst>
            </a:blip>
            <a:stretch>
              <a:fillRect l="-490781" r="-417333" b="-978338"/>
            </a:stretch>
          </a:blipFill>
        </p:spPr>
      </p:sp>
      <p:pic>
        <p:nvPicPr>
          <p:cNvPr id="9" name="Picture 8">
            <a:extLst>
              <a:ext uri="{FF2B5EF4-FFF2-40B4-BE49-F238E27FC236}">
                <a16:creationId xmlns:a16="http://schemas.microsoft.com/office/drawing/2014/main" id="{10904EA3-8888-EBA2-9EA6-7FB21A5C5D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4112" y="-1311673"/>
            <a:ext cx="3810000" cy="381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p:spPr>
      </p:sp>
      <p:sp>
        <p:nvSpPr>
          <p:cNvPr id="3" name="Freeform 3"/>
          <p:cNvSpPr/>
          <p:nvPr/>
        </p:nvSpPr>
        <p:spPr>
          <a:xfrm rot="5400000">
            <a:off x="657164" y="408419"/>
            <a:ext cx="743071" cy="2672723"/>
          </a:xfrm>
          <a:custGeom>
            <a:avLst/>
            <a:gdLst/>
            <a:ahLst/>
            <a:cxnLst/>
            <a:rect l="l" t="t" r="r" b="b"/>
            <a:pathLst>
              <a:path w="743071" h="2672723">
                <a:moveTo>
                  <a:pt x="0" y="0"/>
                </a:moveTo>
                <a:lnTo>
                  <a:pt x="743072" y="0"/>
                </a:lnTo>
                <a:lnTo>
                  <a:pt x="743072" y="2672724"/>
                </a:lnTo>
                <a:lnTo>
                  <a:pt x="0" y="2672724"/>
                </a:lnTo>
                <a:lnTo>
                  <a:pt x="0" y="0"/>
                </a:lnTo>
                <a:close/>
              </a:path>
            </a:pathLst>
          </a:custGeom>
          <a:blipFill>
            <a:blip r:embed="rId3">
              <a:extLst>
                <a:ext uri="{96DAC541-7B7A-43D3-8B79-37D633B846F1}">
                  <asvg:svgBlip xmlns:asvg="http://schemas.microsoft.com/office/drawing/2016/SVG/main" r:embed="rId4"/>
                </a:ext>
              </a:extLst>
            </a:blip>
            <a:stretch>
              <a:fillRect r="-457698" b="-53955"/>
            </a:stretch>
          </a:blipFill>
        </p:spPr>
      </p:sp>
      <p:sp>
        <p:nvSpPr>
          <p:cNvPr id="4" name="Freeform 4"/>
          <p:cNvSpPr/>
          <p:nvPr/>
        </p:nvSpPr>
        <p:spPr>
          <a:xfrm>
            <a:off x="16172472" y="1373246"/>
            <a:ext cx="978171" cy="638206"/>
          </a:xfrm>
          <a:custGeom>
            <a:avLst/>
            <a:gdLst/>
            <a:ahLst/>
            <a:cxnLst/>
            <a:rect l="l" t="t" r="r" b="b"/>
            <a:pathLst>
              <a:path w="978171" h="638206">
                <a:moveTo>
                  <a:pt x="0" y="0"/>
                </a:moveTo>
                <a:lnTo>
                  <a:pt x="978171" y="0"/>
                </a:lnTo>
                <a:lnTo>
                  <a:pt x="978171" y="638205"/>
                </a:lnTo>
                <a:lnTo>
                  <a:pt x="0" y="638205"/>
                </a:lnTo>
                <a:lnTo>
                  <a:pt x="0" y="0"/>
                </a:lnTo>
                <a:close/>
              </a:path>
            </a:pathLst>
          </a:custGeom>
          <a:blipFill>
            <a:blip r:embed="rId5">
              <a:extLst>
                <a:ext uri="{96DAC541-7B7A-43D3-8B79-37D633B846F1}">
                  <asvg:svgBlip xmlns:asvg="http://schemas.microsoft.com/office/drawing/2016/SVG/main" r:embed="rId6"/>
                </a:ext>
              </a:extLst>
            </a:blip>
            <a:stretch>
              <a:fillRect l="-490781" r="-417333" b="-978338"/>
            </a:stretch>
          </a:blipFill>
        </p:spPr>
      </p:sp>
      <p:sp>
        <p:nvSpPr>
          <p:cNvPr id="5" name="Freeform 5"/>
          <p:cNvSpPr/>
          <p:nvPr/>
        </p:nvSpPr>
        <p:spPr>
          <a:xfrm rot="5400000">
            <a:off x="17324232" y="8023840"/>
            <a:ext cx="689091" cy="2686023"/>
          </a:xfrm>
          <a:custGeom>
            <a:avLst/>
            <a:gdLst/>
            <a:ahLst/>
            <a:cxnLst/>
            <a:rect l="l" t="t" r="r" b="b"/>
            <a:pathLst>
              <a:path w="689091" h="2686023">
                <a:moveTo>
                  <a:pt x="0" y="0"/>
                </a:moveTo>
                <a:lnTo>
                  <a:pt x="689092" y="0"/>
                </a:lnTo>
                <a:lnTo>
                  <a:pt x="689092" y="2686023"/>
                </a:lnTo>
                <a:lnTo>
                  <a:pt x="0" y="2686023"/>
                </a:lnTo>
                <a:lnTo>
                  <a:pt x="0" y="0"/>
                </a:lnTo>
                <a:close/>
              </a:path>
            </a:pathLst>
          </a:custGeom>
          <a:blipFill>
            <a:blip r:embed="rId7">
              <a:extLst>
                <a:ext uri="{96DAC541-7B7A-43D3-8B79-37D633B846F1}">
                  <asvg:svgBlip xmlns:asvg="http://schemas.microsoft.com/office/drawing/2016/SVG/main" r:embed="rId8"/>
                </a:ext>
              </a:extLst>
            </a:blip>
            <a:stretch>
              <a:fillRect t="-38762" r="-787970" b="-63175"/>
            </a:stretch>
          </a:blipFill>
        </p:spPr>
      </p:sp>
      <p:grpSp>
        <p:nvGrpSpPr>
          <p:cNvPr id="6" name="Group 6"/>
          <p:cNvGrpSpPr/>
          <p:nvPr/>
        </p:nvGrpSpPr>
        <p:grpSpPr>
          <a:xfrm>
            <a:off x="1626443" y="4189597"/>
            <a:ext cx="4597912" cy="4358292"/>
            <a:chOff x="0" y="0"/>
            <a:chExt cx="812800" cy="770441"/>
          </a:xfrm>
        </p:grpSpPr>
        <p:sp>
          <p:nvSpPr>
            <p:cNvPr id="7" name="Freeform 7"/>
            <p:cNvSpPr/>
            <p:nvPr/>
          </p:nvSpPr>
          <p:spPr>
            <a:xfrm>
              <a:off x="0" y="0"/>
              <a:ext cx="812800" cy="770441"/>
            </a:xfrm>
            <a:custGeom>
              <a:avLst/>
              <a:gdLst/>
              <a:ahLst/>
              <a:cxnLst/>
              <a:rect l="l" t="t" r="r" b="b"/>
              <a:pathLst>
                <a:path w="812800" h="770441">
                  <a:moveTo>
                    <a:pt x="0" y="0"/>
                  </a:moveTo>
                  <a:lnTo>
                    <a:pt x="812800" y="0"/>
                  </a:lnTo>
                  <a:lnTo>
                    <a:pt x="812800" y="770441"/>
                  </a:lnTo>
                  <a:lnTo>
                    <a:pt x="0" y="770441"/>
                  </a:lnTo>
                  <a:close/>
                </a:path>
              </a:pathLst>
            </a:custGeom>
            <a:solidFill>
              <a:srgbClr val="EFF0EB"/>
            </a:solidFill>
          </p:spPr>
        </p:sp>
        <p:sp>
          <p:nvSpPr>
            <p:cNvPr id="8" name="TextBox 8"/>
            <p:cNvSpPr txBox="1"/>
            <p:nvPr/>
          </p:nvSpPr>
          <p:spPr>
            <a:xfrm>
              <a:off x="0" y="-38100"/>
              <a:ext cx="812800" cy="808541"/>
            </a:xfrm>
            <a:prstGeom prst="rect">
              <a:avLst/>
            </a:prstGeom>
          </p:spPr>
          <p:txBody>
            <a:bodyPr lIns="50800" tIns="50800" rIns="50800" bIns="50800" rtlCol="0" anchor="ctr"/>
            <a:lstStyle/>
            <a:p>
              <a:pPr algn="ctr">
                <a:lnSpc>
                  <a:spcPts val="2659"/>
                </a:lnSpc>
              </a:pPr>
              <a:endParaRPr dirty="0"/>
            </a:p>
          </p:txBody>
        </p:sp>
      </p:grpSp>
      <p:sp>
        <p:nvSpPr>
          <p:cNvPr id="9" name="TextBox 9"/>
          <p:cNvSpPr txBox="1"/>
          <p:nvPr/>
        </p:nvSpPr>
        <p:spPr>
          <a:xfrm>
            <a:off x="3532427" y="1430396"/>
            <a:ext cx="11223146" cy="1863736"/>
          </a:xfrm>
          <a:prstGeom prst="rect">
            <a:avLst/>
          </a:prstGeom>
        </p:spPr>
        <p:txBody>
          <a:bodyPr lIns="0" tIns="0" rIns="0" bIns="0" rtlCol="0" anchor="t">
            <a:spAutoFit/>
          </a:bodyPr>
          <a:lstStyle/>
          <a:p>
            <a:pPr algn="ctr">
              <a:lnSpc>
                <a:spcPts val="11298"/>
              </a:lnSpc>
            </a:pPr>
            <a:r>
              <a:rPr lang="en-US" sz="12019" b="1" dirty="0">
                <a:solidFill>
                  <a:srgbClr val="476AE3"/>
                </a:solidFill>
                <a:latin typeface="Agrandir Wide Bold"/>
                <a:ea typeface="Agrandir Wide Bold"/>
                <a:cs typeface="Agrandir Wide Bold"/>
                <a:sym typeface="Agrandir Wide Bold"/>
              </a:rPr>
              <a:t>Tech Stack</a:t>
            </a:r>
          </a:p>
        </p:txBody>
      </p:sp>
      <p:sp>
        <p:nvSpPr>
          <p:cNvPr id="10" name="TextBox 10"/>
          <p:cNvSpPr txBox="1"/>
          <p:nvPr/>
        </p:nvSpPr>
        <p:spPr>
          <a:xfrm>
            <a:off x="2650556" y="4028339"/>
            <a:ext cx="2549686" cy="379666"/>
          </a:xfrm>
          <a:prstGeom prst="rect">
            <a:avLst/>
          </a:prstGeom>
        </p:spPr>
        <p:txBody>
          <a:bodyPr lIns="0" tIns="0" rIns="0" bIns="0" rtlCol="0" anchor="t">
            <a:spAutoFit/>
          </a:bodyPr>
          <a:lstStyle/>
          <a:p>
            <a:pPr marL="0" lvl="1" indent="0" algn="ctr">
              <a:lnSpc>
                <a:spcPts val="2880"/>
              </a:lnSpc>
              <a:spcBef>
                <a:spcPct val="0"/>
              </a:spcBef>
            </a:pPr>
            <a:r>
              <a:rPr lang="en-US" sz="2880" b="1" dirty="0">
                <a:latin typeface="Canva Sans Bold"/>
                <a:ea typeface="Canva Sans Bold"/>
                <a:cs typeface="Canva Sans Bold"/>
                <a:sym typeface="Canva Sans Bold"/>
              </a:rPr>
              <a:t>Frontend</a:t>
            </a:r>
          </a:p>
        </p:txBody>
      </p:sp>
      <p:sp>
        <p:nvSpPr>
          <p:cNvPr id="11" name="TextBox 11"/>
          <p:cNvSpPr txBox="1"/>
          <p:nvPr/>
        </p:nvSpPr>
        <p:spPr>
          <a:xfrm>
            <a:off x="1626443" y="4970473"/>
            <a:ext cx="4597912" cy="2586990"/>
          </a:xfrm>
          <a:prstGeom prst="rect">
            <a:avLst/>
          </a:prstGeom>
        </p:spPr>
        <p:txBody>
          <a:bodyPr lIns="0" tIns="0" rIns="0" bIns="0" rtlCol="0" anchor="t">
            <a:spAutoFit/>
          </a:bodyPr>
          <a:lstStyle/>
          <a:p>
            <a:pPr algn="ctr">
              <a:lnSpc>
                <a:spcPts val="2969"/>
              </a:lnSpc>
            </a:pPr>
            <a:endParaRPr dirty="0"/>
          </a:p>
          <a:p>
            <a:pPr algn="ctr">
              <a:lnSpc>
                <a:spcPts val="2969"/>
              </a:lnSpc>
            </a:pPr>
            <a:r>
              <a:rPr lang="en-US" sz="2199" b="1" spc="131" dirty="0">
                <a:solidFill>
                  <a:srgbClr val="000000"/>
                </a:solidFill>
                <a:latin typeface="Canva Sans Bold"/>
                <a:ea typeface="Canva Sans Bold"/>
                <a:cs typeface="Canva Sans Bold"/>
                <a:sym typeface="Canva Sans Bold"/>
              </a:rPr>
              <a:t>HTML</a:t>
            </a:r>
            <a:r>
              <a:rPr lang="en-US" sz="2199" spc="131" dirty="0">
                <a:solidFill>
                  <a:srgbClr val="000000"/>
                </a:solidFill>
                <a:latin typeface="Canva Sans"/>
                <a:ea typeface="Canva Sans"/>
                <a:cs typeface="Canva Sans"/>
                <a:sym typeface="Canva Sans"/>
              </a:rPr>
              <a:t>: Structure, Layout, Elements, Content</a:t>
            </a:r>
          </a:p>
          <a:p>
            <a:pPr algn="ctr">
              <a:lnSpc>
                <a:spcPts val="2969"/>
              </a:lnSpc>
            </a:pPr>
            <a:endParaRPr lang="en-US" sz="2199" spc="131" dirty="0">
              <a:solidFill>
                <a:srgbClr val="000000"/>
              </a:solidFill>
              <a:latin typeface="Canva Sans"/>
              <a:ea typeface="Canva Sans"/>
              <a:cs typeface="Canva Sans"/>
              <a:sym typeface="Canva Sans"/>
            </a:endParaRPr>
          </a:p>
          <a:p>
            <a:pPr algn="ctr">
              <a:lnSpc>
                <a:spcPts val="2969"/>
              </a:lnSpc>
            </a:pPr>
            <a:r>
              <a:rPr lang="en-US" sz="2199" b="1" spc="131" dirty="0">
                <a:solidFill>
                  <a:srgbClr val="000000"/>
                </a:solidFill>
                <a:latin typeface="Canva Sans Bold"/>
                <a:ea typeface="Canva Sans Bold"/>
                <a:cs typeface="Canva Sans Bold"/>
                <a:sym typeface="Canva Sans Bold"/>
              </a:rPr>
              <a:t>CSS</a:t>
            </a:r>
            <a:r>
              <a:rPr lang="en-US" sz="2199" spc="131" dirty="0">
                <a:solidFill>
                  <a:srgbClr val="000000"/>
                </a:solidFill>
                <a:latin typeface="Canva Sans"/>
                <a:ea typeface="Canva Sans"/>
                <a:cs typeface="Canva Sans"/>
                <a:sym typeface="Canva Sans"/>
              </a:rPr>
              <a:t>: Style, Design, Colors, Responsiveness</a:t>
            </a:r>
          </a:p>
          <a:p>
            <a:pPr marL="0" lvl="0" indent="0" algn="ctr">
              <a:lnSpc>
                <a:spcPts val="2969"/>
              </a:lnSpc>
              <a:spcBef>
                <a:spcPct val="0"/>
              </a:spcBef>
            </a:pPr>
            <a:endParaRPr lang="en-US" sz="2199" spc="131" dirty="0">
              <a:solidFill>
                <a:srgbClr val="000000"/>
              </a:solidFill>
              <a:latin typeface="Canva Sans"/>
              <a:ea typeface="Canva Sans"/>
              <a:cs typeface="Canva Sans"/>
              <a:sym typeface="Canva Sans"/>
            </a:endParaRPr>
          </a:p>
        </p:txBody>
      </p:sp>
      <p:grpSp>
        <p:nvGrpSpPr>
          <p:cNvPr id="12" name="Group 12"/>
          <p:cNvGrpSpPr/>
          <p:nvPr/>
        </p:nvGrpSpPr>
        <p:grpSpPr>
          <a:xfrm>
            <a:off x="6845044" y="4189597"/>
            <a:ext cx="4597912" cy="4358292"/>
            <a:chOff x="0" y="0"/>
            <a:chExt cx="812800" cy="770441"/>
          </a:xfrm>
        </p:grpSpPr>
        <p:sp>
          <p:nvSpPr>
            <p:cNvPr id="13" name="Freeform 13"/>
            <p:cNvSpPr/>
            <p:nvPr/>
          </p:nvSpPr>
          <p:spPr>
            <a:xfrm>
              <a:off x="0" y="0"/>
              <a:ext cx="812800" cy="770441"/>
            </a:xfrm>
            <a:custGeom>
              <a:avLst/>
              <a:gdLst/>
              <a:ahLst/>
              <a:cxnLst/>
              <a:rect l="l" t="t" r="r" b="b"/>
              <a:pathLst>
                <a:path w="812800" h="770441">
                  <a:moveTo>
                    <a:pt x="0" y="0"/>
                  </a:moveTo>
                  <a:lnTo>
                    <a:pt x="812800" y="0"/>
                  </a:lnTo>
                  <a:lnTo>
                    <a:pt x="812800" y="770441"/>
                  </a:lnTo>
                  <a:lnTo>
                    <a:pt x="0" y="770441"/>
                  </a:lnTo>
                  <a:close/>
                </a:path>
              </a:pathLst>
            </a:custGeom>
            <a:solidFill>
              <a:srgbClr val="EFF0EB"/>
            </a:solidFill>
          </p:spPr>
        </p:sp>
        <p:sp>
          <p:nvSpPr>
            <p:cNvPr id="14" name="TextBox 14"/>
            <p:cNvSpPr txBox="1"/>
            <p:nvPr/>
          </p:nvSpPr>
          <p:spPr>
            <a:xfrm>
              <a:off x="0" y="-38100"/>
              <a:ext cx="812800" cy="808541"/>
            </a:xfrm>
            <a:prstGeom prst="rect">
              <a:avLst/>
            </a:prstGeom>
          </p:spPr>
          <p:txBody>
            <a:bodyPr lIns="50800" tIns="50800" rIns="50800" bIns="50800" rtlCol="0" anchor="ctr"/>
            <a:lstStyle/>
            <a:p>
              <a:pPr algn="ctr">
                <a:lnSpc>
                  <a:spcPts val="2659"/>
                </a:lnSpc>
              </a:pPr>
              <a:endParaRPr dirty="0"/>
            </a:p>
          </p:txBody>
        </p:sp>
      </p:grpSp>
      <p:sp>
        <p:nvSpPr>
          <p:cNvPr id="15" name="TextBox 15"/>
          <p:cNvSpPr txBox="1"/>
          <p:nvPr/>
        </p:nvSpPr>
        <p:spPr>
          <a:xfrm>
            <a:off x="7869157" y="4028339"/>
            <a:ext cx="2549686" cy="379666"/>
          </a:xfrm>
          <a:prstGeom prst="rect">
            <a:avLst/>
          </a:prstGeom>
        </p:spPr>
        <p:txBody>
          <a:bodyPr lIns="0" tIns="0" rIns="0" bIns="0" rtlCol="0" anchor="t">
            <a:spAutoFit/>
          </a:bodyPr>
          <a:lstStyle/>
          <a:p>
            <a:pPr marL="0" lvl="1" indent="0" algn="ctr">
              <a:lnSpc>
                <a:spcPts val="2880"/>
              </a:lnSpc>
              <a:spcBef>
                <a:spcPct val="0"/>
              </a:spcBef>
            </a:pPr>
            <a:r>
              <a:rPr lang="en-US" sz="2880" b="1" dirty="0">
                <a:latin typeface="Canva Sans Bold"/>
                <a:ea typeface="Canva Sans Bold"/>
                <a:cs typeface="Canva Sans Bold"/>
                <a:sym typeface="Canva Sans Bold"/>
              </a:rPr>
              <a:t>Backend</a:t>
            </a:r>
          </a:p>
        </p:txBody>
      </p:sp>
      <p:sp>
        <p:nvSpPr>
          <p:cNvPr id="16" name="TextBox 16"/>
          <p:cNvSpPr txBox="1"/>
          <p:nvPr/>
        </p:nvSpPr>
        <p:spPr>
          <a:xfrm>
            <a:off x="7315646" y="5427822"/>
            <a:ext cx="3656708" cy="1667346"/>
          </a:xfrm>
          <a:prstGeom prst="rect">
            <a:avLst/>
          </a:prstGeom>
        </p:spPr>
        <p:txBody>
          <a:bodyPr lIns="0" tIns="0" rIns="0" bIns="0" rtlCol="0" anchor="t">
            <a:spAutoFit/>
          </a:bodyPr>
          <a:lstStyle/>
          <a:p>
            <a:pPr algn="ctr">
              <a:lnSpc>
                <a:spcPts val="3341"/>
              </a:lnSpc>
            </a:pPr>
            <a:r>
              <a:rPr lang="en-US" sz="2475" b="1" spc="148" dirty="0">
                <a:solidFill>
                  <a:srgbClr val="000000"/>
                </a:solidFill>
                <a:latin typeface="Canva Sans Bold"/>
                <a:ea typeface="Canva Sans Bold"/>
                <a:cs typeface="Canva Sans Bold"/>
                <a:sym typeface="Canva Sans Bold"/>
              </a:rPr>
              <a:t>JavaScript</a:t>
            </a:r>
            <a:r>
              <a:rPr lang="en-US" sz="2475" spc="148" dirty="0">
                <a:solidFill>
                  <a:srgbClr val="000000"/>
                </a:solidFill>
                <a:latin typeface="Canva Sans"/>
                <a:ea typeface="Canva Sans"/>
                <a:cs typeface="Canva Sans"/>
                <a:sym typeface="Canva Sans"/>
              </a:rPr>
              <a:t>: Server, API, Node.js,</a:t>
            </a:r>
          </a:p>
          <a:p>
            <a:pPr algn="ctr">
              <a:lnSpc>
                <a:spcPts val="3341"/>
              </a:lnSpc>
            </a:pPr>
            <a:r>
              <a:rPr lang="en-US" sz="2475" spc="148" dirty="0">
                <a:solidFill>
                  <a:srgbClr val="000000"/>
                </a:solidFill>
                <a:latin typeface="Canva Sans"/>
                <a:ea typeface="Canva Sans"/>
                <a:cs typeface="Canva Sans"/>
                <a:sym typeface="Canva Sans"/>
              </a:rPr>
              <a:t>DOM </a:t>
            </a:r>
          </a:p>
          <a:p>
            <a:pPr marL="0" lvl="0" indent="0" algn="ctr">
              <a:lnSpc>
                <a:spcPts val="3341"/>
              </a:lnSpc>
              <a:spcBef>
                <a:spcPct val="0"/>
              </a:spcBef>
            </a:pPr>
            <a:endParaRPr lang="en-US" sz="2475" spc="148" dirty="0">
              <a:solidFill>
                <a:srgbClr val="000000"/>
              </a:solidFill>
              <a:latin typeface="Canva Sans"/>
              <a:ea typeface="Canva Sans"/>
              <a:cs typeface="Canva Sans"/>
              <a:sym typeface="Canva Sans"/>
            </a:endParaRPr>
          </a:p>
        </p:txBody>
      </p:sp>
      <p:grpSp>
        <p:nvGrpSpPr>
          <p:cNvPr id="17" name="Group 17"/>
          <p:cNvGrpSpPr/>
          <p:nvPr/>
        </p:nvGrpSpPr>
        <p:grpSpPr>
          <a:xfrm>
            <a:off x="12063645" y="4189597"/>
            <a:ext cx="4597912" cy="4358292"/>
            <a:chOff x="0" y="0"/>
            <a:chExt cx="812800" cy="770441"/>
          </a:xfrm>
        </p:grpSpPr>
        <p:sp>
          <p:nvSpPr>
            <p:cNvPr id="18" name="Freeform 18"/>
            <p:cNvSpPr/>
            <p:nvPr/>
          </p:nvSpPr>
          <p:spPr>
            <a:xfrm>
              <a:off x="0" y="0"/>
              <a:ext cx="812800" cy="770441"/>
            </a:xfrm>
            <a:custGeom>
              <a:avLst/>
              <a:gdLst/>
              <a:ahLst/>
              <a:cxnLst/>
              <a:rect l="l" t="t" r="r" b="b"/>
              <a:pathLst>
                <a:path w="812800" h="770441">
                  <a:moveTo>
                    <a:pt x="0" y="0"/>
                  </a:moveTo>
                  <a:lnTo>
                    <a:pt x="812800" y="0"/>
                  </a:lnTo>
                  <a:lnTo>
                    <a:pt x="812800" y="770441"/>
                  </a:lnTo>
                  <a:lnTo>
                    <a:pt x="0" y="770441"/>
                  </a:lnTo>
                  <a:close/>
                </a:path>
              </a:pathLst>
            </a:custGeom>
            <a:solidFill>
              <a:srgbClr val="EFF0EB"/>
            </a:solidFill>
          </p:spPr>
        </p:sp>
        <p:sp>
          <p:nvSpPr>
            <p:cNvPr id="19" name="TextBox 19"/>
            <p:cNvSpPr txBox="1"/>
            <p:nvPr/>
          </p:nvSpPr>
          <p:spPr>
            <a:xfrm>
              <a:off x="0" y="-38100"/>
              <a:ext cx="812800" cy="808541"/>
            </a:xfrm>
            <a:prstGeom prst="rect">
              <a:avLst/>
            </a:prstGeom>
          </p:spPr>
          <p:txBody>
            <a:bodyPr lIns="50800" tIns="50800" rIns="50800" bIns="50800" rtlCol="0" anchor="ctr"/>
            <a:lstStyle/>
            <a:p>
              <a:pPr algn="ctr">
                <a:lnSpc>
                  <a:spcPts val="2659"/>
                </a:lnSpc>
              </a:pPr>
              <a:endParaRPr dirty="0"/>
            </a:p>
          </p:txBody>
        </p:sp>
      </p:grpSp>
      <p:sp>
        <p:nvSpPr>
          <p:cNvPr id="20" name="TextBox 20"/>
          <p:cNvSpPr txBox="1"/>
          <p:nvPr/>
        </p:nvSpPr>
        <p:spPr>
          <a:xfrm>
            <a:off x="13087758" y="4028339"/>
            <a:ext cx="2549686" cy="379666"/>
          </a:xfrm>
          <a:prstGeom prst="rect">
            <a:avLst/>
          </a:prstGeom>
        </p:spPr>
        <p:txBody>
          <a:bodyPr lIns="0" tIns="0" rIns="0" bIns="0" rtlCol="0" anchor="t">
            <a:spAutoFit/>
          </a:bodyPr>
          <a:lstStyle/>
          <a:p>
            <a:pPr marL="0" lvl="1" indent="0" algn="ctr">
              <a:lnSpc>
                <a:spcPts val="2880"/>
              </a:lnSpc>
              <a:spcBef>
                <a:spcPct val="0"/>
              </a:spcBef>
            </a:pPr>
            <a:r>
              <a:rPr lang="en-US" sz="2880" b="1" dirty="0">
                <a:latin typeface="Canva Sans Bold"/>
                <a:ea typeface="Canva Sans Bold"/>
                <a:cs typeface="Canva Sans Bold"/>
                <a:sym typeface="Canva Sans Bold"/>
              </a:rPr>
              <a:t>Database</a:t>
            </a:r>
          </a:p>
        </p:txBody>
      </p:sp>
      <p:sp>
        <p:nvSpPr>
          <p:cNvPr id="21" name="TextBox 21"/>
          <p:cNvSpPr txBox="1"/>
          <p:nvPr/>
        </p:nvSpPr>
        <p:spPr>
          <a:xfrm>
            <a:off x="12737576" y="5437347"/>
            <a:ext cx="3250050" cy="1844040"/>
          </a:xfrm>
          <a:prstGeom prst="rect">
            <a:avLst/>
          </a:prstGeom>
        </p:spPr>
        <p:txBody>
          <a:bodyPr lIns="0" tIns="0" rIns="0" bIns="0" rtlCol="0" anchor="t">
            <a:spAutoFit/>
          </a:bodyPr>
          <a:lstStyle/>
          <a:p>
            <a:pPr algn="ctr">
              <a:lnSpc>
                <a:spcPts val="2969"/>
              </a:lnSpc>
            </a:pPr>
            <a:r>
              <a:rPr lang="en-US" sz="2199" b="1" spc="131" dirty="0">
                <a:solidFill>
                  <a:srgbClr val="000000"/>
                </a:solidFill>
                <a:latin typeface="Canva Sans Bold"/>
                <a:ea typeface="Canva Sans Bold"/>
                <a:cs typeface="Canva Sans Bold"/>
                <a:sym typeface="Canva Sans Bold"/>
              </a:rPr>
              <a:t>JSON Files</a:t>
            </a:r>
            <a:r>
              <a:rPr lang="en-US" sz="2199" spc="131" dirty="0">
                <a:solidFill>
                  <a:srgbClr val="000000"/>
                </a:solidFill>
                <a:latin typeface="Canva Sans"/>
                <a:ea typeface="Canva Sans"/>
                <a:cs typeface="Canva Sans"/>
                <a:sym typeface="Canva Sans"/>
              </a:rPr>
              <a:t>: Data, Storage, Transfer, Format, Configuration</a:t>
            </a:r>
          </a:p>
          <a:p>
            <a:pPr marL="0" lvl="0" indent="0" algn="ctr">
              <a:lnSpc>
                <a:spcPts val="2969"/>
              </a:lnSpc>
              <a:spcBef>
                <a:spcPct val="0"/>
              </a:spcBef>
            </a:pPr>
            <a:endParaRPr lang="en-US" sz="2199" spc="131" dirty="0">
              <a:solidFill>
                <a:srgbClr val="000000"/>
              </a:solidFill>
              <a:latin typeface="Canva Sans"/>
              <a:ea typeface="Canva Sans"/>
              <a:cs typeface="Canva Sans"/>
              <a:sym typeface="Canva Sans"/>
            </a:endParaRPr>
          </a:p>
        </p:txBody>
      </p:sp>
      <p:sp>
        <p:nvSpPr>
          <p:cNvPr id="22" name="Freeform 22"/>
          <p:cNvSpPr/>
          <p:nvPr/>
        </p:nvSpPr>
        <p:spPr>
          <a:xfrm>
            <a:off x="2650556" y="8939197"/>
            <a:ext cx="978171" cy="638206"/>
          </a:xfrm>
          <a:custGeom>
            <a:avLst/>
            <a:gdLst/>
            <a:ahLst/>
            <a:cxnLst/>
            <a:rect l="l" t="t" r="r" b="b"/>
            <a:pathLst>
              <a:path w="978171" h="638206">
                <a:moveTo>
                  <a:pt x="0" y="0"/>
                </a:moveTo>
                <a:lnTo>
                  <a:pt x="978170" y="0"/>
                </a:lnTo>
                <a:lnTo>
                  <a:pt x="978170" y="638206"/>
                </a:lnTo>
                <a:lnTo>
                  <a:pt x="0" y="638206"/>
                </a:lnTo>
                <a:lnTo>
                  <a:pt x="0" y="0"/>
                </a:lnTo>
                <a:close/>
              </a:path>
            </a:pathLst>
          </a:custGeom>
          <a:blipFill>
            <a:blip r:embed="rId9">
              <a:extLst>
                <a:ext uri="{96DAC541-7B7A-43D3-8B79-37D633B846F1}">
                  <asvg:svgBlip xmlns:asvg="http://schemas.microsoft.com/office/drawing/2016/SVG/main" r:embed="rId10"/>
                </a:ext>
              </a:extLst>
            </a:blip>
            <a:stretch>
              <a:fillRect l="-490781" r="-417333" b="-978338"/>
            </a:stretch>
          </a:blipFill>
        </p:spPr>
      </p:sp>
      <p:pic>
        <p:nvPicPr>
          <p:cNvPr id="23" name="Picture 22">
            <a:extLst>
              <a:ext uri="{FF2B5EF4-FFF2-40B4-BE49-F238E27FC236}">
                <a16:creationId xmlns:a16="http://schemas.microsoft.com/office/drawing/2014/main" id="{963D6843-50C3-C635-CAE4-6608A21E2F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112" y="-1311673"/>
            <a:ext cx="3810000" cy="381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p:spPr>
      </p:sp>
      <p:sp>
        <p:nvSpPr>
          <p:cNvPr id="3" name="Freeform 3"/>
          <p:cNvSpPr/>
          <p:nvPr/>
        </p:nvSpPr>
        <p:spPr>
          <a:xfrm rot="5400000">
            <a:off x="15395446" y="294874"/>
            <a:ext cx="810924" cy="2916783"/>
          </a:xfrm>
          <a:custGeom>
            <a:avLst/>
            <a:gdLst/>
            <a:ahLst/>
            <a:cxnLst/>
            <a:rect l="l" t="t" r="r" b="b"/>
            <a:pathLst>
              <a:path w="810924" h="2916783">
                <a:moveTo>
                  <a:pt x="0" y="0"/>
                </a:moveTo>
                <a:lnTo>
                  <a:pt x="810925" y="0"/>
                </a:lnTo>
                <a:lnTo>
                  <a:pt x="810925" y="2916782"/>
                </a:lnTo>
                <a:lnTo>
                  <a:pt x="0" y="2916782"/>
                </a:lnTo>
                <a:lnTo>
                  <a:pt x="0" y="0"/>
                </a:lnTo>
                <a:close/>
              </a:path>
            </a:pathLst>
          </a:custGeom>
          <a:blipFill>
            <a:blip r:embed="rId3">
              <a:extLst>
                <a:ext uri="{96DAC541-7B7A-43D3-8B79-37D633B846F1}">
                  <asvg:svgBlip xmlns:asvg="http://schemas.microsoft.com/office/drawing/2016/SVG/main" r:embed="rId4"/>
                </a:ext>
              </a:extLst>
            </a:blip>
            <a:stretch>
              <a:fillRect r="-457698" b="-53955"/>
            </a:stretch>
          </a:blipFill>
        </p:spPr>
      </p:sp>
      <p:sp>
        <p:nvSpPr>
          <p:cNvPr id="4" name="Freeform 4"/>
          <p:cNvSpPr/>
          <p:nvPr/>
        </p:nvSpPr>
        <p:spPr>
          <a:xfrm>
            <a:off x="16281129" y="8649223"/>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5">
              <a:extLst>
                <a:ext uri="{96DAC541-7B7A-43D3-8B79-37D633B846F1}">
                  <asvg:svgBlip xmlns:asvg="http://schemas.microsoft.com/office/drawing/2016/SVG/main" r:embed="rId6"/>
                </a:ext>
              </a:extLst>
            </a:blip>
            <a:stretch>
              <a:fillRect l="-490781" r="-417333" b="-978338"/>
            </a:stretch>
          </a:blipFill>
        </p:spPr>
      </p:sp>
      <p:sp>
        <p:nvSpPr>
          <p:cNvPr id="5" name="Freeform 5"/>
          <p:cNvSpPr/>
          <p:nvPr/>
        </p:nvSpPr>
        <p:spPr>
          <a:xfrm rot="5400000">
            <a:off x="10229930" y="7546020"/>
            <a:ext cx="590516" cy="2301785"/>
          </a:xfrm>
          <a:custGeom>
            <a:avLst/>
            <a:gdLst/>
            <a:ahLst/>
            <a:cxnLst/>
            <a:rect l="l" t="t" r="r" b="b"/>
            <a:pathLst>
              <a:path w="590516" h="2301785">
                <a:moveTo>
                  <a:pt x="0" y="0"/>
                </a:moveTo>
                <a:lnTo>
                  <a:pt x="590516" y="0"/>
                </a:lnTo>
                <a:lnTo>
                  <a:pt x="590516" y="2301785"/>
                </a:lnTo>
                <a:lnTo>
                  <a:pt x="0" y="2301785"/>
                </a:lnTo>
                <a:lnTo>
                  <a:pt x="0" y="0"/>
                </a:lnTo>
                <a:close/>
              </a:path>
            </a:pathLst>
          </a:custGeom>
          <a:blipFill>
            <a:blip r:embed="rId7">
              <a:extLst>
                <a:ext uri="{96DAC541-7B7A-43D3-8B79-37D633B846F1}">
                  <asvg:svgBlip xmlns:asvg="http://schemas.microsoft.com/office/drawing/2016/SVG/main" r:embed="rId8"/>
                </a:ext>
              </a:extLst>
            </a:blip>
            <a:stretch>
              <a:fillRect t="-38762" r="-787970" b="-63175"/>
            </a:stretch>
          </a:blipFill>
        </p:spPr>
      </p:sp>
      <p:sp>
        <p:nvSpPr>
          <p:cNvPr id="15" name="Freeform 15"/>
          <p:cNvSpPr/>
          <p:nvPr/>
        </p:nvSpPr>
        <p:spPr>
          <a:xfrm>
            <a:off x="1028700" y="8353965"/>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9">
              <a:extLst>
                <a:ext uri="{96DAC541-7B7A-43D3-8B79-37D633B846F1}">
                  <asvg:svgBlip xmlns:asvg="http://schemas.microsoft.com/office/drawing/2016/SVG/main" r:embed="rId10"/>
                </a:ext>
              </a:extLst>
            </a:blip>
            <a:stretch>
              <a:fillRect l="-490781" r="-417333" b="-978338"/>
            </a:stretch>
          </a:blipFill>
        </p:spPr>
      </p:sp>
      <p:sp>
        <p:nvSpPr>
          <p:cNvPr id="16" name="Freeform 16"/>
          <p:cNvSpPr/>
          <p:nvPr/>
        </p:nvSpPr>
        <p:spPr>
          <a:xfrm>
            <a:off x="9374296" y="1520522"/>
            <a:ext cx="978171" cy="638206"/>
          </a:xfrm>
          <a:custGeom>
            <a:avLst/>
            <a:gdLst/>
            <a:ahLst/>
            <a:cxnLst/>
            <a:rect l="l" t="t" r="r" b="b"/>
            <a:pathLst>
              <a:path w="978171" h="638206">
                <a:moveTo>
                  <a:pt x="0" y="0"/>
                </a:moveTo>
                <a:lnTo>
                  <a:pt x="978170" y="0"/>
                </a:lnTo>
                <a:lnTo>
                  <a:pt x="978170" y="638205"/>
                </a:lnTo>
                <a:lnTo>
                  <a:pt x="0" y="638205"/>
                </a:lnTo>
                <a:lnTo>
                  <a:pt x="0" y="0"/>
                </a:lnTo>
                <a:close/>
              </a:path>
            </a:pathLst>
          </a:custGeom>
          <a:blipFill>
            <a:blip r:embed="rId5">
              <a:extLst>
                <a:ext uri="{96DAC541-7B7A-43D3-8B79-37D633B846F1}">
                  <asvg:svgBlip xmlns:asvg="http://schemas.microsoft.com/office/drawing/2016/SVG/main" r:embed="rId6"/>
                </a:ext>
              </a:extLst>
            </a:blip>
            <a:stretch>
              <a:fillRect l="-490781" r="-417333" b="-978338"/>
            </a:stretch>
          </a:blipFill>
        </p:spPr>
      </p:sp>
      <p:sp>
        <p:nvSpPr>
          <p:cNvPr id="17" name="TextBox 17"/>
          <p:cNvSpPr txBox="1"/>
          <p:nvPr/>
        </p:nvSpPr>
        <p:spPr>
          <a:xfrm>
            <a:off x="8758536" y="4119864"/>
            <a:ext cx="8011679" cy="1863736"/>
          </a:xfrm>
          <a:prstGeom prst="rect">
            <a:avLst/>
          </a:prstGeom>
        </p:spPr>
        <p:txBody>
          <a:bodyPr lIns="0" tIns="0" rIns="0" bIns="0" rtlCol="0" anchor="t">
            <a:spAutoFit/>
          </a:bodyPr>
          <a:lstStyle/>
          <a:p>
            <a:pPr algn="r">
              <a:lnSpc>
                <a:spcPts val="11298"/>
              </a:lnSpc>
            </a:pPr>
            <a:r>
              <a:rPr lang="en-US" sz="12019" b="1" dirty="0">
                <a:solidFill>
                  <a:srgbClr val="476AE3"/>
                </a:solidFill>
                <a:latin typeface="Agrandir Wide Bold"/>
                <a:ea typeface="Agrandir Wide Bold"/>
                <a:cs typeface="Agrandir Wide Bold"/>
                <a:sym typeface="Agrandir Wide Bold"/>
              </a:rPr>
              <a:t>Result</a:t>
            </a:r>
          </a:p>
        </p:txBody>
      </p:sp>
      <p:pic>
        <p:nvPicPr>
          <p:cNvPr id="25" name="Picture 24">
            <a:extLst>
              <a:ext uri="{FF2B5EF4-FFF2-40B4-BE49-F238E27FC236}">
                <a16:creationId xmlns:a16="http://schemas.microsoft.com/office/drawing/2014/main" id="{D4D7FE95-9CE5-08BC-EB80-CF3ECC51A9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047" y="1294829"/>
            <a:ext cx="10157608" cy="4647410"/>
          </a:xfrm>
          <a:prstGeom prst="rect">
            <a:avLst/>
          </a:prstGeom>
        </p:spPr>
      </p:pic>
      <p:pic>
        <p:nvPicPr>
          <p:cNvPr id="31" name="Picture 30">
            <a:extLst>
              <a:ext uri="{FF2B5EF4-FFF2-40B4-BE49-F238E27FC236}">
                <a16:creationId xmlns:a16="http://schemas.microsoft.com/office/drawing/2014/main" id="{180BBB2F-B9C2-5E23-7E9B-B5724FBACB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1015" y="6167932"/>
            <a:ext cx="8653671" cy="3000794"/>
          </a:xfrm>
          <a:prstGeom prst="rect">
            <a:avLst/>
          </a:prstGeom>
        </p:spPr>
      </p:pic>
      <p:pic>
        <p:nvPicPr>
          <p:cNvPr id="33" name="Picture 32">
            <a:extLst>
              <a:ext uri="{FF2B5EF4-FFF2-40B4-BE49-F238E27FC236}">
                <a16:creationId xmlns:a16="http://schemas.microsoft.com/office/drawing/2014/main" id="{36AB3BFC-97B2-0C6A-8AE6-CAEBD4CB9263}"/>
              </a:ext>
            </a:extLst>
          </p:cNvPr>
          <p:cNvPicPr>
            <a:picLocks noChangeAspect="1"/>
          </p:cNvPicPr>
          <p:nvPr/>
        </p:nvPicPr>
        <p:blipFill>
          <a:blip r:embed="rId13">
            <a:extLst>
              <a:ext uri="{28A0092B-C50C-407E-A947-70E740481C1C}">
                <a14:useLocalDpi xmlns:a14="http://schemas.microsoft.com/office/drawing/2010/main" val="0"/>
              </a:ext>
            </a:extLst>
          </a:blip>
          <a:srcRect t="1" r="33661" b="71372"/>
          <a:stretch/>
        </p:blipFill>
        <p:spPr>
          <a:xfrm>
            <a:off x="11511314" y="6272571"/>
            <a:ext cx="5662404" cy="815400"/>
          </a:xfrm>
          <a:prstGeom prst="rect">
            <a:avLst/>
          </a:prstGeom>
        </p:spPr>
      </p:pic>
      <p:pic>
        <p:nvPicPr>
          <p:cNvPr id="6" name="Picture 5">
            <a:extLst>
              <a:ext uri="{FF2B5EF4-FFF2-40B4-BE49-F238E27FC236}">
                <a16:creationId xmlns:a16="http://schemas.microsoft.com/office/drawing/2014/main" id="{403AAC07-E1EC-631F-8A9A-6C35888B98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4112" y="-1311673"/>
            <a:ext cx="3810000" cy="3810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p:spPr>
      </p:sp>
      <p:sp>
        <p:nvSpPr>
          <p:cNvPr id="3" name="Freeform 3"/>
          <p:cNvSpPr/>
          <p:nvPr/>
        </p:nvSpPr>
        <p:spPr>
          <a:xfrm>
            <a:off x="951750" y="8620094"/>
            <a:ext cx="978171" cy="638206"/>
          </a:xfrm>
          <a:custGeom>
            <a:avLst/>
            <a:gdLst/>
            <a:ahLst/>
            <a:cxnLst/>
            <a:rect l="l" t="t" r="r" b="b"/>
            <a:pathLst>
              <a:path w="978171" h="638206">
                <a:moveTo>
                  <a:pt x="0" y="0"/>
                </a:moveTo>
                <a:lnTo>
                  <a:pt x="978170" y="0"/>
                </a:lnTo>
                <a:lnTo>
                  <a:pt x="978170" y="638206"/>
                </a:lnTo>
                <a:lnTo>
                  <a:pt x="0" y="638206"/>
                </a:lnTo>
                <a:lnTo>
                  <a:pt x="0" y="0"/>
                </a:lnTo>
                <a:close/>
              </a:path>
            </a:pathLst>
          </a:custGeom>
          <a:blipFill>
            <a:blip r:embed="rId3">
              <a:extLst>
                <a:ext uri="{96DAC541-7B7A-43D3-8B79-37D633B846F1}">
                  <asvg:svgBlip xmlns:asvg="http://schemas.microsoft.com/office/drawing/2016/SVG/main" r:embed="rId4"/>
                </a:ext>
              </a:extLst>
            </a:blip>
            <a:stretch>
              <a:fillRect l="-490781" r="-417333" b="-978338"/>
            </a:stretch>
          </a:blipFill>
        </p:spPr>
      </p:sp>
      <p:sp>
        <p:nvSpPr>
          <p:cNvPr id="4" name="Freeform 4"/>
          <p:cNvSpPr/>
          <p:nvPr/>
        </p:nvSpPr>
        <p:spPr>
          <a:xfrm rot="5400000">
            <a:off x="2836686" y="760140"/>
            <a:ext cx="625804" cy="2439335"/>
          </a:xfrm>
          <a:custGeom>
            <a:avLst/>
            <a:gdLst/>
            <a:ahLst/>
            <a:cxnLst/>
            <a:rect l="l" t="t" r="r" b="b"/>
            <a:pathLst>
              <a:path w="625804" h="2439335">
                <a:moveTo>
                  <a:pt x="0" y="0"/>
                </a:moveTo>
                <a:lnTo>
                  <a:pt x="625804" y="0"/>
                </a:lnTo>
                <a:lnTo>
                  <a:pt x="625804" y="2439336"/>
                </a:lnTo>
                <a:lnTo>
                  <a:pt x="0" y="2439336"/>
                </a:lnTo>
                <a:lnTo>
                  <a:pt x="0" y="0"/>
                </a:lnTo>
                <a:close/>
              </a:path>
            </a:pathLst>
          </a:custGeom>
          <a:blipFill>
            <a:blip r:embed="rId5">
              <a:extLst>
                <a:ext uri="{96DAC541-7B7A-43D3-8B79-37D633B846F1}">
                  <asvg:svgBlip xmlns:asvg="http://schemas.microsoft.com/office/drawing/2016/SVG/main" r:embed="rId6"/>
                </a:ext>
              </a:extLst>
            </a:blip>
            <a:stretch>
              <a:fillRect t="-38762" r="-787970" b="-63175"/>
            </a:stretch>
          </a:blipFill>
        </p:spPr>
      </p:sp>
      <p:sp>
        <p:nvSpPr>
          <p:cNvPr id="5" name="Freeform 5"/>
          <p:cNvSpPr/>
          <p:nvPr/>
        </p:nvSpPr>
        <p:spPr>
          <a:xfrm>
            <a:off x="11699858" y="2046538"/>
            <a:ext cx="4577474" cy="6892659"/>
          </a:xfrm>
          <a:custGeom>
            <a:avLst/>
            <a:gdLst/>
            <a:ahLst/>
            <a:cxnLst/>
            <a:rect l="l" t="t" r="r" b="b"/>
            <a:pathLst>
              <a:path w="4577474" h="6892659">
                <a:moveTo>
                  <a:pt x="0" y="0"/>
                </a:moveTo>
                <a:lnTo>
                  <a:pt x="4577474" y="0"/>
                </a:lnTo>
                <a:lnTo>
                  <a:pt x="4577474" y="6892659"/>
                </a:lnTo>
                <a:lnTo>
                  <a:pt x="0" y="68926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112673" y="2557577"/>
            <a:ext cx="11875922" cy="4498788"/>
          </a:xfrm>
          <a:prstGeom prst="rect">
            <a:avLst/>
          </a:prstGeom>
        </p:spPr>
        <p:txBody>
          <a:bodyPr lIns="0" tIns="0" rIns="0" bIns="0" rtlCol="0" anchor="t">
            <a:spAutoFit/>
          </a:bodyPr>
          <a:lstStyle/>
          <a:p>
            <a:pPr algn="l">
              <a:lnSpc>
                <a:spcPts val="15348"/>
              </a:lnSpc>
            </a:pPr>
            <a:r>
              <a:rPr lang="en-US" sz="16328" b="1" dirty="0">
                <a:solidFill>
                  <a:srgbClr val="476AE3"/>
                </a:solidFill>
                <a:latin typeface="Agrandir Wide Bold"/>
                <a:ea typeface="Agrandir Wide Bold"/>
                <a:cs typeface="Agrandir Wide Bold"/>
                <a:sym typeface="Agrandir Wide Bold"/>
              </a:rPr>
              <a:t>Thank You</a:t>
            </a:r>
          </a:p>
        </p:txBody>
      </p:sp>
      <p:sp>
        <p:nvSpPr>
          <p:cNvPr id="7" name="Freeform 7"/>
          <p:cNvSpPr/>
          <p:nvPr/>
        </p:nvSpPr>
        <p:spPr>
          <a:xfrm>
            <a:off x="16281129" y="1028700"/>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3">
              <a:extLst>
                <a:ext uri="{96DAC541-7B7A-43D3-8B79-37D633B846F1}">
                  <asvg:svgBlip xmlns:asvg="http://schemas.microsoft.com/office/drawing/2016/SVG/main" r:embed="rId4"/>
                </a:ext>
              </a:extLst>
            </a:blip>
            <a:stretch>
              <a:fillRect l="-490781" r="-417333" b="-978338"/>
            </a:stretch>
          </a:blipFill>
        </p:spPr>
      </p:sp>
      <p:pic>
        <p:nvPicPr>
          <p:cNvPr id="8" name="Picture 7">
            <a:extLst>
              <a:ext uri="{FF2B5EF4-FFF2-40B4-BE49-F238E27FC236}">
                <a16:creationId xmlns:a16="http://schemas.microsoft.com/office/drawing/2014/main" id="{6D260753-FBFE-6C40-7DD7-110851DAC4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4112" y="-1311673"/>
            <a:ext cx="3810000" cy="3810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143</Words>
  <Application>Microsoft Office PowerPoint</Application>
  <PresentationFormat>Custom</PresentationFormat>
  <Paragraphs>27</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Agrandir Wide Bold</vt:lpstr>
      <vt:lpstr>Arial</vt:lpstr>
      <vt:lpstr>Calibri</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Registration form</dc:title>
  <cp:lastModifiedBy>sujal garg</cp:lastModifiedBy>
  <cp:revision>6</cp:revision>
  <dcterms:created xsi:type="dcterms:W3CDTF">2006-08-16T00:00:00Z</dcterms:created>
  <dcterms:modified xsi:type="dcterms:W3CDTF">2024-12-26T08:32:56Z</dcterms:modified>
  <dc:identifier>DAGaOQ9aqz4</dc:identifier>
</cp:coreProperties>
</file>